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94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36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97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10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43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75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16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5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5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40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7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F3FD-3C3B-423B-BFD4-A6AD2C012375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33D4-E970-48B2-BB88-85FC0CF0DF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86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 descr="F:\DOCENCIA\BOSQUES IBERICOS\LENGUA INGLESA\EUROSIBER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" y="0"/>
            <a:ext cx="9129575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9512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gency FB" pitchFamily="34" charset="0"/>
              </a:rPr>
              <a:t>DIGITAL ELEVATION MODEL (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Sources: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Esri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DeLorme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USGS, </a:t>
            </a:r>
            <a:r>
              <a:rPr lang="fr-FR" sz="2400" dirty="0" smtClean="0">
                <a:solidFill>
                  <a:schemeClr val="bg1"/>
                </a:solidFill>
                <a:latin typeface="Agency FB" pitchFamily="34" charset="0"/>
              </a:rPr>
              <a:t>NPS)</a:t>
            </a:r>
            <a:endParaRPr lang="es-E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9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 descr="F:\DOCENCIA\BOSQUES IBERICOS\LENGUA INGLESA\ELEVATION EUROPE O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4" y="0"/>
            <a:ext cx="912957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gency FB" pitchFamily="34" charset="0"/>
              </a:rPr>
              <a:t>DIGITAL ELEVATION MODEL (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Sources: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Esri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DeLorme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USGS, </a:t>
            </a:r>
            <a:r>
              <a:rPr lang="fr-FR" sz="2400" dirty="0" smtClean="0">
                <a:solidFill>
                  <a:schemeClr val="bg1"/>
                </a:solidFill>
                <a:latin typeface="Agency FB" pitchFamily="34" charset="0"/>
              </a:rPr>
              <a:t>NPS)</a:t>
            </a:r>
            <a:endParaRPr lang="es-E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5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4" descr="F:\DOCENCIA\BOSQUES IBERICOS\LENGUA INGLESA\ELEVATION IBER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" y="0"/>
            <a:ext cx="9129577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2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Agency FB" pitchFamily="34" charset="0"/>
              </a:rPr>
              <a:t>DIGITAL ELEVATION MODEL (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Sources: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Esri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Agency FB" pitchFamily="34" charset="0"/>
              </a:rPr>
              <a:t>DeLorme</a:t>
            </a:r>
            <a:r>
              <a:rPr lang="fr-FR" sz="2400" dirty="0">
                <a:solidFill>
                  <a:schemeClr val="bg1"/>
                </a:solidFill>
                <a:latin typeface="Agency FB" pitchFamily="34" charset="0"/>
              </a:rPr>
              <a:t>, USGS, </a:t>
            </a:r>
            <a:r>
              <a:rPr lang="fr-FR" sz="2400" dirty="0" smtClean="0">
                <a:solidFill>
                  <a:schemeClr val="bg1"/>
                </a:solidFill>
                <a:latin typeface="Agency FB" pitchFamily="34" charset="0"/>
              </a:rPr>
              <a:t>NPS)</a:t>
            </a:r>
            <a:endParaRPr lang="es-ES" sz="2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55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42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</cp:revision>
  <dcterms:created xsi:type="dcterms:W3CDTF">2013-11-25T10:17:44Z</dcterms:created>
  <dcterms:modified xsi:type="dcterms:W3CDTF">2013-11-27T11:50:18Z</dcterms:modified>
</cp:coreProperties>
</file>